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70" r:id="rId9"/>
    <p:sldId id="264" r:id="rId10"/>
    <p:sldId id="288" r:id="rId11"/>
    <p:sldId id="265" r:id="rId12"/>
    <p:sldId id="268" r:id="rId13"/>
    <p:sldId id="266" r:id="rId14"/>
    <p:sldId id="267" r:id="rId15"/>
    <p:sldId id="269" r:id="rId16"/>
    <p:sldId id="271" r:id="rId17"/>
    <p:sldId id="272" r:id="rId18"/>
    <p:sldId id="273" r:id="rId19"/>
    <p:sldId id="261" r:id="rId20"/>
    <p:sldId id="274" r:id="rId21"/>
    <p:sldId id="275" r:id="rId22"/>
    <p:sldId id="277" r:id="rId23"/>
    <p:sldId id="278" r:id="rId24"/>
    <p:sldId id="279" r:id="rId25"/>
    <p:sldId id="280" r:id="rId26"/>
    <p:sldId id="276" r:id="rId27"/>
    <p:sldId id="281" r:id="rId28"/>
    <p:sldId id="282" r:id="rId29"/>
    <p:sldId id="283" r:id="rId30"/>
    <p:sldId id="289" r:id="rId31"/>
    <p:sldId id="287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C8706-9E3B-4B7B-AC00-9AE4F985E655}" type="datetimeFigureOut">
              <a:rPr lang="fr-FR" smtClean="0"/>
              <a:t>18/02/2019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199F1-A842-4317-AEA5-A1A53BD8DF9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57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BA44-0C4E-4F75-B932-7A0BA68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B18E3-C121-4868-9ECB-53DF6FBF5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503A7-CB5E-4103-81DC-36838A30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B6C2-12BD-4ED9-8342-5B55C2308D89}" type="datetime1">
              <a:rPr lang="fr-FR" smtClean="0"/>
              <a:t>18/02/2019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25E08-FD8A-438A-9D77-2411E582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8D2F5-A2CE-402A-8867-A00B262D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48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8113-7FB9-4615-AC3A-3B8AEA84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53834-42B1-4EB5-8FC4-1C42A0810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445AC-4B88-463C-9080-B03EFA89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645A0-C08D-4F3C-A534-683747304B7B}" type="datetime1">
              <a:rPr lang="fr-FR" smtClean="0"/>
              <a:t>18/02/2019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45910-5DEE-4C7D-96E2-C18D8A99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0AE6A-8D92-4AD8-B8EF-AF38E948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08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98590-E271-4314-B4BC-06EEA1782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F769B-FF51-46E3-8F39-765142002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91349-170E-42F1-8FD7-D4A53CAC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332E-0424-44EC-812E-CA00CAC59704}" type="datetime1">
              <a:rPr lang="fr-FR" smtClean="0"/>
              <a:t>18/02/2019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A83DC-2512-4F47-AD70-DB91A97B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E1057-4989-485C-85AF-9153E10C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55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A861-933C-4D02-AAC7-0D394AD3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4965-09FE-463C-B04A-DB3F5C14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353F-D69F-47D5-B72B-7A75B270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D765-FEF1-4C5D-89CD-1B0D8E3F331D}" type="datetime1">
              <a:rPr lang="fr-FR" smtClean="0"/>
              <a:t>18/02/2019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AC54-76E2-4A2C-9C2D-82D1A4AE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55BFA-812B-4407-A7DE-B9D2F3EA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7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FC43-2D19-4AE5-AEAE-51269FB0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69630-B29A-4236-84C6-375310F95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669F-6570-4B89-898C-2171F499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C2ACB-6AA0-431B-AC61-E3BE8E502E85}" type="datetime1">
              <a:rPr lang="fr-FR" smtClean="0"/>
              <a:t>18/02/2019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BB0F-BE66-4057-A4A9-8831ED9F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106B-3C90-4965-81D7-DF1CE7BE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01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D025-F8AD-4D70-8938-45F1AAC3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DA0A-4051-4225-B641-1311109B5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65E9C-D30B-4BBB-8220-A2D24454C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3C773-472E-41C5-9484-6EDB1FD86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A84D-59F6-4E2E-B008-9A195794235A}" type="datetime1">
              <a:rPr lang="fr-FR" smtClean="0"/>
              <a:t>18/02/2019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22494-9E69-4854-86DB-6EA1104DD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511B8-F4F2-4E3E-967C-6B077AD5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08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68C-7E9A-4D4D-9611-17093673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5F094-AF9E-4548-BA19-6B2F2E82B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25838-9210-4985-BA68-FAFA4B62F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00E30-71B5-417A-9224-AF2B48748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8E75C-ACD4-425F-B514-2F87CEC38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054D56-512F-4E78-BE35-E191BC14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D84D-8418-4330-9CFB-50026A4036E1}" type="datetime1">
              <a:rPr lang="fr-FR" smtClean="0"/>
              <a:t>18/02/2019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503F9-7945-4A43-8E09-B1EA3CDA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E4003-7440-4A83-ACE1-E3991928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73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6E0B-9B03-42E9-A9B2-39855CFA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68D87-AAD4-4DAA-AAEE-25918AB8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86AA2-00E4-44B5-B365-01620872FC37}" type="datetime1">
              <a:rPr lang="fr-FR" smtClean="0"/>
              <a:t>18/02/2019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23A68-BFE7-4CAC-820D-103A92FC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36C36-DF9F-40BF-AB67-64B63459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82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D1473-7C5E-4D9B-A23A-5CB1BBA6F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88E91-E6A3-4FEC-AECE-F8936E62A496}" type="datetime1">
              <a:rPr lang="fr-FR" smtClean="0"/>
              <a:t>18/02/2019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E469A-1B6D-406A-BC30-AAE41551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8966C-F3C2-4A5A-BD3F-21E9EE69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206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7798-7B5E-42AD-81AE-1FE76B97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B459-3F9D-475A-B4CC-DE9DD4996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AA780-B0F9-4156-B5F8-0962B3934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2ADDC-85F9-4BF7-B162-A7E7A08A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127C5-ADE8-4AC0-B80B-1C39D0FC7543}" type="datetime1">
              <a:rPr lang="fr-FR" smtClean="0"/>
              <a:t>18/02/2019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4F3A1-F154-4BB7-ADA8-3F1FE73C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95495-2DCB-43F8-8790-D19E8A13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45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2E75-F6C3-4FE6-828E-7DCEEB74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2936D-AFB2-4FF6-99BE-4949D03FA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B6810-CC0F-4744-83F1-42F37905F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EDA7F-8612-4273-91F6-C91E8E9D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0ADB-C573-4AF5-BBE2-3F2CF1697983}" type="datetime1">
              <a:rPr lang="fr-FR" smtClean="0"/>
              <a:t>18/02/2019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56143-41F8-45FA-838B-A46F2370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73D08-A555-46BF-A553-17057E8F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25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FD964-C7FE-46DB-8A71-740B7160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04AE7-86CA-4054-AE03-59DD16ADF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C9F1A-7DC8-44E6-9BA1-09A3BDF7A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190D8-3353-4DC0-B166-4D8D6227328E}" type="datetime1">
              <a:rPr lang="fr-FR" smtClean="0"/>
              <a:t>18/02/2019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6B74B-1DC3-4583-AAE7-9C00B35DF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2FBB8-6F48-4074-8631-176D06748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0DDED-7DAE-40F4-81E8-89E41D84420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76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2030-2943-4FC8-8782-6A4C46E5B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3481"/>
            <a:ext cx="9144000" cy="484669"/>
          </a:xfrm>
        </p:spPr>
        <p:txBody>
          <a:bodyPr>
            <a:normAutofit/>
          </a:bodyPr>
          <a:lstStyle/>
          <a:p>
            <a:r>
              <a:rPr lang="fr-FR" sz="2400" dirty="0"/>
              <a:t>Projet 2 - Créez un site en personnalisant un thème WordPress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DAE75-826F-438B-81AB-819B8EFFF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683001"/>
            <a:ext cx="2857500" cy="1152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4BC03-7BD9-47EA-BB63-ECC81531B8B4}"/>
              </a:ext>
            </a:extLst>
          </p:cNvPr>
          <p:cNvSpPr txBox="1"/>
          <p:nvPr/>
        </p:nvSpPr>
        <p:spPr>
          <a:xfrm>
            <a:off x="9042501" y="5442488"/>
            <a:ext cx="2510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Candidat</a:t>
            </a:r>
            <a:r>
              <a:rPr lang="en-US" dirty="0"/>
              <a:t>: Bryan Razyk</a:t>
            </a:r>
          </a:p>
          <a:p>
            <a:endParaRPr lang="en-US" dirty="0"/>
          </a:p>
          <a:p>
            <a:r>
              <a:rPr lang="en-US" dirty="0"/>
              <a:t>Mentor: </a:t>
            </a:r>
            <a:r>
              <a:rPr lang="en-US" dirty="0" err="1"/>
              <a:t>Addi</a:t>
            </a:r>
            <a:r>
              <a:rPr lang="en-US" dirty="0"/>
              <a:t> </a:t>
            </a:r>
            <a:r>
              <a:rPr lang="en-US" dirty="0" err="1"/>
              <a:t>Ait-Mlouk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9326C4-4451-422B-AB33-32F48239F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0" b="32679"/>
          <a:stretch/>
        </p:blipFill>
        <p:spPr>
          <a:xfrm>
            <a:off x="514131" y="0"/>
            <a:ext cx="4153119" cy="13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63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32FB-BC2F-45F6-9E28-1BFA2127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du 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A9B8E-6423-4D35-AF77-9B0211BE8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636" y="1583532"/>
            <a:ext cx="2317749" cy="1738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61208-ADED-4AEF-8C1B-EB1F210A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E3745-CE97-45D3-8902-DE109D1E1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5781" r="42969" b="18438"/>
          <a:stretch/>
        </p:blipFill>
        <p:spPr>
          <a:xfrm>
            <a:off x="7269616" y="1690688"/>
            <a:ext cx="2324010" cy="152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C5680-DBB4-433D-B977-315FA266D53D}"/>
              </a:ext>
            </a:extLst>
          </p:cNvPr>
          <p:cNvSpPr txBox="1"/>
          <p:nvPr/>
        </p:nvSpPr>
        <p:spPr>
          <a:xfrm>
            <a:off x="1771650" y="3952875"/>
            <a:ext cx="792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 de balises &lt;</a:t>
            </a:r>
            <a:r>
              <a:rPr lang="fr-FR" dirty="0" err="1"/>
              <a:t>figcaption</a:t>
            </a:r>
            <a:r>
              <a:rPr lang="fr-FR" dirty="0"/>
              <a:t>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Utilisation du CSS </a:t>
            </a:r>
            <a:r>
              <a:rPr lang="fr-FR" dirty="0" err="1"/>
              <a:t>transform</a:t>
            </a:r>
            <a:r>
              <a:rPr lang="fr-FR" dirty="0"/>
              <a:t> pour afficher le texte e l’image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Transition 1s secondes afficher le lien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601A06-7294-48A4-ACD1-6EE4C979A1D4}"/>
              </a:ext>
            </a:extLst>
          </p:cNvPr>
          <p:cNvCxnSpPr/>
          <p:nvPr/>
        </p:nvCxnSpPr>
        <p:spPr>
          <a:xfrm>
            <a:off x="5305425" y="2457450"/>
            <a:ext cx="149542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32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A544-8B34-4885-93EA-A4BCBE15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du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B3B0-93BD-4992-A924-A1361C1D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1475"/>
            <a:ext cx="10515600" cy="1995487"/>
          </a:xfrm>
        </p:spPr>
        <p:txBody>
          <a:bodyPr/>
          <a:lstStyle/>
          <a:p>
            <a:r>
              <a:rPr lang="fr-FR" dirty="0"/>
              <a:t>Actualités</a:t>
            </a:r>
          </a:p>
          <a:p>
            <a:pPr lvl="1"/>
            <a:r>
              <a:rPr lang="fr-FR" dirty="0"/>
              <a:t>Page d’articles listant les actualités de la ville</a:t>
            </a:r>
          </a:p>
          <a:p>
            <a:pPr lvl="1"/>
            <a:r>
              <a:rPr lang="fr-FR" dirty="0"/>
              <a:t>Dernier article publié visible sur l’ensemble des pages du site (à droite)</a:t>
            </a:r>
          </a:p>
          <a:p>
            <a:pPr lvl="1"/>
            <a:r>
              <a:rPr lang="fr-FR" dirty="0"/>
              <a:t>Clic sur le titre permet d’ouvrir la page contenant l’article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74429-66A4-4D90-B10F-14AC8104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E9062-F0BF-4EF7-87F7-8327E36D56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1111" b="18195"/>
          <a:stretch/>
        </p:blipFill>
        <p:spPr>
          <a:xfrm>
            <a:off x="2595562" y="1678353"/>
            <a:ext cx="7000875" cy="19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718B-280C-4E26-BB6A-7B74CED5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du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E1C89-4607-485D-A6B2-593CE3495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2859087"/>
            <a:ext cx="4572000" cy="113982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Plus d’infos: diverses activités culturelles et de plein air de la ville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E8C7A-2AED-4390-8A70-5BBC3A4C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233D0-3A3D-4552-BC12-7D59D638A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5" t="3467" r="18847"/>
          <a:stretch/>
        </p:blipFill>
        <p:spPr>
          <a:xfrm>
            <a:off x="838200" y="1690688"/>
            <a:ext cx="5267326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ABB6-4CE1-4D6E-A6C8-97334083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du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A4DF8-20A0-4B98-92B6-F06438186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5800"/>
            <a:ext cx="10515600" cy="1681162"/>
          </a:xfrm>
        </p:spPr>
        <p:txBody>
          <a:bodyPr/>
          <a:lstStyle/>
          <a:p>
            <a:r>
              <a:rPr lang="fr-FR" dirty="0"/>
              <a:t>Activités du mois</a:t>
            </a:r>
          </a:p>
          <a:p>
            <a:pPr lvl="1"/>
            <a:r>
              <a:rPr lang="fr-FR" dirty="0"/>
              <a:t>Liste les activités de la ville</a:t>
            </a:r>
          </a:p>
          <a:p>
            <a:pPr lvl="1"/>
            <a:r>
              <a:rPr lang="fr-FR" dirty="0"/>
              <a:t>Possibilité de faire des recherches par lieux, par dates</a:t>
            </a:r>
          </a:p>
          <a:p>
            <a:pPr lvl="1"/>
            <a:r>
              <a:rPr lang="fr-FR" dirty="0"/>
              <a:t>Infos affichées: période, résumé, bouton d’inscription</a:t>
            </a:r>
          </a:p>
          <a:p>
            <a:pPr lvl="1"/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5E0D6-3496-465B-80E5-2C4D09BB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A41F9-13E3-4BD1-9A1E-5E47365A3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5" t="49490" r="9218" b="9584"/>
          <a:stretch/>
        </p:blipFill>
        <p:spPr>
          <a:xfrm>
            <a:off x="838200" y="1695451"/>
            <a:ext cx="7229477" cy="27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616E-76CD-4B2A-BECA-32FBFB61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du 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5A805-1F64-499C-A3C3-ABCFC0452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54" t="3575" r="34581" b="46954"/>
          <a:stretch/>
        </p:blipFill>
        <p:spPr>
          <a:xfrm>
            <a:off x="7248483" y="1688068"/>
            <a:ext cx="4105317" cy="22574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FD534-CCAE-4BF6-ACD0-0BCD2227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31E0E-5B6E-439A-999B-834E53D72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/>
          <a:stretch/>
        </p:blipFill>
        <p:spPr>
          <a:xfrm>
            <a:off x="838200" y="1688068"/>
            <a:ext cx="4793456" cy="225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BB78A-D5F5-4329-881B-E311FA8D907D}"/>
              </a:ext>
            </a:extLst>
          </p:cNvPr>
          <p:cNvSpPr txBox="1"/>
          <p:nvPr/>
        </p:nvSpPr>
        <p:spPr>
          <a:xfrm>
            <a:off x="1495426" y="4600576"/>
            <a:ext cx="922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Lignes se colorent au survol de la souris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6E227-0AAD-43E7-B3F9-10F912736213}"/>
              </a:ext>
            </a:extLst>
          </p:cNvPr>
          <p:cNvSpPr txBox="1"/>
          <p:nvPr/>
        </p:nvSpPr>
        <p:spPr>
          <a:xfrm>
            <a:off x="1495426" y="5062241"/>
            <a:ext cx="9465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Au clic sur bouton inscription: ouverture d’un formulaire permettant de saisir son nom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300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A668-BB21-4056-9E0E-D402990F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du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399B-B38D-417C-BACE-9344DEF6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72225" cy="3622675"/>
          </a:xfrm>
        </p:spPr>
        <p:txBody>
          <a:bodyPr/>
          <a:lstStyle/>
          <a:p>
            <a:r>
              <a:rPr lang="fr-FR" dirty="0"/>
              <a:t>Formulaire de contact</a:t>
            </a:r>
          </a:p>
          <a:p>
            <a:pPr lvl="1"/>
            <a:r>
              <a:rPr lang="fr-FR" dirty="0"/>
              <a:t>Titre du message</a:t>
            </a:r>
          </a:p>
          <a:p>
            <a:pPr lvl="1"/>
            <a:r>
              <a:rPr lang="fr-FR" dirty="0"/>
              <a:t>Nom</a:t>
            </a:r>
          </a:p>
          <a:p>
            <a:pPr lvl="1"/>
            <a:r>
              <a:rPr lang="fr-FR" dirty="0"/>
              <a:t>Date de naissance avec </a:t>
            </a:r>
            <a:r>
              <a:rPr lang="fr-FR" dirty="0" err="1"/>
              <a:t>template</a:t>
            </a:r>
            <a:r>
              <a:rPr lang="fr-FR" dirty="0"/>
              <a:t> en dessous</a:t>
            </a:r>
          </a:p>
          <a:p>
            <a:pPr lvl="1"/>
            <a:r>
              <a:rPr lang="fr-FR" dirty="0"/>
              <a:t>Adresse de contact</a:t>
            </a:r>
          </a:p>
          <a:p>
            <a:pPr lvl="1"/>
            <a:r>
              <a:rPr lang="fr-FR" dirty="0"/>
              <a:t>Case à cocher </a:t>
            </a:r>
            <a:r>
              <a:rPr lang="fr-FR" i="1" dirty="0"/>
              <a:t>résident de la ville</a:t>
            </a:r>
            <a:endParaRPr lang="fr-FR" dirty="0"/>
          </a:p>
          <a:p>
            <a:pPr lvl="1"/>
            <a:r>
              <a:rPr lang="fr-FR" dirty="0"/>
              <a:t>Nationalité</a:t>
            </a:r>
          </a:p>
          <a:p>
            <a:pPr lvl="1"/>
            <a:r>
              <a:rPr lang="fr-FR" dirty="0"/>
              <a:t>Message</a:t>
            </a:r>
          </a:p>
          <a:p>
            <a:pPr lvl="1"/>
            <a:r>
              <a:rPr lang="fr-FR" dirty="0"/>
              <a:t>Bouton </a:t>
            </a:r>
            <a:r>
              <a:rPr lang="fr-FR" i="1" dirty="0"/>
              <a:t>envoyer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634DE-73FF-4356-8BDB-04BCC483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66897-81CA-4022-B56A-5D242DF4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737" y="1690688"/>
            <a:ext cx="3788063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6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17CB-67D1-4AF8-BDE2-8D919B36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5794-49BC-49F3-8E38-EFA872FAC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313"/>
            <a:ext cx="5410200" cy="944944"/>
          </a:xfrm>
        </p:spPr>
        <p:txBody>
          <a:bodyPr>
            <a:normAutofit/>
          </a:bodyPr>
          <a:lstStyle/>
          <a:p>
            <a:r>
              <a:rPr lang="fr-FR" dirty="0"/>
              <a:t>   Ajouter </a:t>
            </a:r>
            <a:r>
              <a:rPr lang="fr-FR" i="1" dirty="0" err="1"/>
              <a:t>wp</a:t>
            </a:r>
            <a:r>
              <a:rPr lang="fr-FR" i="1" dirty="0"/>
              <a:t>-admin </a:t>
            </a:r>
            <a:r>
              <a:rPr lang="fr-FR" dirty="0"/>
              <a:t>l’url du site et lancer la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229A8-F25B-4A26-9744-82D08F99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AD18E-336B-45D4-A997-6682E7F73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72"/>
          <a:stretch/>
        </p:blipFill>
        <p:spPr>
          <a:xfrm>
            <a:off x="8048625" y="1825625"/>
            <a:ext cx="2764052" cy="3956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1A3884-51FA-4533-91D9-77CBCFB46E2E}"/>
              </a:ext>
            </a:extLst>
          </p:cNvPr>
          <p:cNvSpPr txBox="1"/>
          <p:nvPr/>
        </p:nvSpPr>
        <p:spPr>
          <a:xfrm>
            <a:off x="838199" y="4007407"/>
            <a:ext cx="705802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Compléter les champs: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800" dirty="0"/>
              <a:t>Identifiant =&gt; </a:t>
            </a:r>
            <a:r>
              <a:rPr lang="fr-FR" sz="2800" dirty="0" err="1"/>
              <a:t>otstrasbourg</a:t>
            </a:r>
            <a:endParaRPr lang="fr-F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800" dirty="0"/>
              <a:t>Mot de passe =&gt; @</a:t>
            </a:r>
            <a:r>
              <a:rPr lang="fr-FR" sz="2800" dirty="0" err="1"/>
              <a:t>Officedutourismestrasbourg</a:t>
            </a: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20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778B-48D5-47D4-8C86-3CA348E9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Administration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1DDD0-649C-41C4-8B91-8846F24BA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444"/>
          <a:stretch/>
        </p:blipFill>
        <p:spPr>
          <a:xfrm>
            <a:off x="4878959" y="1703930"/>
            <a:ext cx="4110107" cy="38242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F4830-C443-4C07-8192-33C32B44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D11B8-C9B1-43C9-8E2E-7576BB455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797" b="57387"/>
          <a:stretch/>
        </p:blipFill>
        <p:spPr>
          <a:xfrm>
            <a:off x="9908536" y="1703930"/>
            <a:ext cx="1445264" cy="3811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0BE86-6C03-4DD0-97E6-9BEB93B9D0DD}"/>
              </a:ext>
            </a:extLst>
          </p:cNvPr>
          <p:cNvSpPr txBox="1"/>
          <p:nvPr/>
        </p:nvSpPr>
        <p:spPr>
          <a:xfrm>
            <a:off x="838200" y="1703930"/>
            <a:ext cx="3619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Page d’accueil de l’</a:t>
            </a:r>
            <a:r>
              <a:rPr lang="fr-FR" sz="2400" dirty="0" err="1"/>
              <a:t>infertace</a:t>
            </a:r>
            <a:r>
              <a:rPr lang="fr-FR" sz="2400" dirty="0"/>
              <a:t> d’</a:t>
            </a:r>
            <a:r>
              <a:rPr lang="fr-FR" sz="2400" dirty="0" err="1"/>
              <a:t>amnistration</a:t>
            </a:r>
            <a:endParaRPr lang="fr-F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36868-82DD-495F-8536-848345A3BB24}"/>
              </a:ext>
            </a:extLst>
          </p:cNvPr>
          <p:cNvSpPr txBox="1"/>
          <p:nvPr/>
        </p:nvSpPr>
        <p:spPr>
          <a:xfrm>
            <a:off x="838199" y="2684691"/>
            <a:ext cx="36194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Focus sur les éléments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Articles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Médias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Commentaires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Modèles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Evênements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Profil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/>
              <a:t>Outils</a:t>
            </a:r>
          </a:p>
        </p:txBody>
      </p:sp>
    </p:spTree>
    <p:extLst>
      <p:ext uri="{BB962C8B-B14F-4D97-AF65-F5344CB8AC3E}">
        <p14:creationId xmlns:p14="http://schemas.microsoft.com/office/powerpoint/2010/main" val="387621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F200-E4F1-4F27-A508-09B27205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2912-A77D-4850-B1EC-89748293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Droits utilisateurs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3BA9E-DEF2-4D61-BB86-32411D34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3FDC4E-5770-4D31-B1F9-EA4B36DB4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14547"/>
              </p:ext>
            </p:extLst>
          </p:nvPr>
        </p:nvGraphicFramePr>
        <p:xfrm>
          <a:off x="838200" y="2427923"/>
          <a:ext cx="10410824" cy="32004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3163162">
                  <a:extLst>
                    <a:ext uri="{9D8B030D-6E8A-4147-A177-3AD203B41FA5}">
                      <a16:colId xmlns:a16="http://schemas.microsoft.com/office/drawing/2014/main" val="2726891343"/>
                    </a:ext>
                  </a:extLst>
                </a:gridCol>
                <a:gridCol w="1428841">
                  <a:extLst>
                    <a:ext uri="{9D8B030D-6E8A-4147-A177-3AD203B41FA5}">
                      <a16:colId xmlns:a16="http://schemas.microsoft.com/office/drawing/2014/main" val="1712537124"/>
                    </a:ext>
                  </a:extLst>
                </a:gridCol>
                <a:gridCol w="1532298">
                  <a:extLst>
                    <a:ext uri="{9D8B030D-6E8A-4147-A177-3AD203B41FA5}">
                      <a16:colId xmlns:a16="http://schemas.microsoft.com/office/drawing/2014/main" val="1331015206"/>
                    </a:ext>
                  </a:extLst>
                </a:gridCol>
                <a:gridCol w="1428841">
                  <a:extLst>
                    <a:ext uri="{9D8B030D-6E8A-4147-A177-3AD203B41FA5}">
                      <a16:colId xmlns:a16="http://schemas.microsoft.com/office/drawing/2014/main" val="213007297"/>
                    </a:ext>
                  </a:extLst>
                </a:gridCol>
                <a:gridCol w="1428841">
                  <a:extLst>
                    <a:ext uri="{9D8B030D-6E8A-4147-A177-3AD203B41FA5}">
                      <a16:colId xmlns:a16="http://schemas.microsoft.com/office/drawing/2014/main" val="355243789"/>
                    </a:ext>
                  </a:extLst>
                </a:gridCol>
                <a:gridCol w="1428841">
                  <a:extLst>
                    <a:ext uri="{9D8B030D-6E8A-4147-A177-3AD203B41FA5}">
                      <a16:colId xmlns:a16="http://schemas.microsoft.com/office/drawing/2014/main" val="3084432138"/>
                    </a:ext>
                  </a:extLst>
                </a:gridCol>
              </a:tblGrid>
              <a:tr h="356116">
                <a:tc>
                  <a:txBody>
                    <a:bodyPr/>
                    <a:lstStyle/>
                    <a:p>
                      <a:r>
                        <a:rPr lang="fr-FR" dirty="0"/>
                        <a:t>Privilèges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Abonné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Contributeur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Editeur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214203"/>
                  </a:ext>
                </a:extLst>
              </a:tr>
              <a:tr h="356116">
                <a:tc>
                  <a:txBody>
                    <a:bodyPr/>
                    <a:lstStyle/>
                    <a:p>
                      <a:r>
                        <a:rPr lang="fr-FR" dirty="0"/>
                        <a:t>Lire et Commenter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73106"/>
                  </a:ext>
                </a:extLst>
              </a:tr>
              <a:tr h="356116">
                <a:tc>
                  <a:txBody>
                    <a:bodyPr/>
                    <a:lstStyle/>
                    <a:p>
                      <a:r>
                        <a:rPr lang="fr-FR" dirty="0"/>
                        <a:t>Editer/effacer </a:t>
                      </a:r>
                      <a:r>
                        <a:rPr lang="fr-FR" dirty="0" err="1"/>
                        <a:t>artcl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005660"/>
                  </a:ext>
                </a:extLst>
              </a:tr>
              <a:tr h="356116">
                <a:tc>
                  <a:txBody>
                    <a:bodyPr/>
                    <a:lstStyle/>
                    <a:p>
                      <a:r>
                        <a:rPr lang="fr-FR" dirty="0"/>
                        <a:t>Publier articles et </a:t>
                      </a:r>
                      <a:r>
                        <a:rPr lang="fr-FR" dirty="0" err="1"/>
                        <a:t>upload</a:t>
                      </a:r>
                      <a:r>
                        <a:rPr lang="fr-FR" dirty="0"/>
                        <a:t> fichiers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92670"/>
                  </a:ext>
                </a:extLst>
              </a:tr>
              <a:tr h="356116">
                <a:tc>
                  <a:txBody>
                    <a:bodyPr/>
                    <a:lstStyle/>
                    <a:p>
                      <a:r>
                        <a:rPr lang="fr-FR" dirty="0"/>
                        <a:t>Editer/effacer articles publiés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870568"/>
                  </a:ext>
                </a:extLst>
              </a:tr>
              <a:tr h="356116">
                <a:tc>
                  <a:txBody>
                    <a:bodyPr/>
                    <a:lstStyle/>
                    <a:p>
                      <a:r>
                        <a:rPr lang="fr-FR" dirty="0"/>
                        <a:t>Editer/publier/effacer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86282"/>
                  </a:ext>
                </a:extLst>
              </a:tr>
              <a:tr h="356116">
                <a:tc>
                  <a:txBody>
                    <a:bodyPr/>
                    <a:lstStyle/>
                    <a:p>
                      <a:r>
                        <a:rPr lang="fr-FR" dirty="0"/>
                        <a:t>Modérer commentaires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638542"/>
                  </a:ext>
                </a:extLst>
              </a:tr>
              <a:tr h="356116">
                <a:tc>
                  <a:txBody>
                    <a:bodyPr/>
                    <a:lstStyle/>
                    <a:p>
                      <a:r>
                        <a:rPr lang="fr-FR" dirty="0"/>
                        <a:t>Administrer le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38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3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3661-8957-4CDE-81DE-5EBA1DA9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B2A1B-A7CE-4A74-8325-20C08CD93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6325" cy="3413125"/>
          </a:xfrm>
        </p:spPr>
        <p:txBody>
          <a:bodyPr/>
          <a:lstStyle/>
          <a:p>
            <a:r>
              <a:rPr lang="fr-FR" dirty="0"/>
              <a:t>Définition</a:t>
            </a:r>
          </a:p>
          <a:p>
            <a:pPr lvl="1"/>
            <a:r>
              <a:rPr lang="fr-FR" dirty="0"/>
              <a:t>Application qui permet d’ajouter une </a:t>
            </a:r>
            <a:r>
              <a:rPr lang="fr-FR" dirty="0" err="1"/>
              <a:t>nouvellee</a:t>
            </a:r>
            <a:r>
              <a:rPr lang="fr-FR" dirty="0"/>
              <a:t> fonctionnalité dans Wordpress</a:t>
            </a:r>
          </a:p>
          <a:p>
            <a:pPr lvl="1"/>
            <a:r>
              <a:rPr lang="fr-FR" dirty="0"/>
              <a:t>Droits Administrateur nécessaires</a:t>
            </a:r>
          </a:p>
          <a:p>
            <a:pPr lvl="1"/>
            <a:r>
              <a:rPr lang="fr-FR" dirty="0"/>
              <a:t>Catalogue d’environ 50,000 plugins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D3EA9-367C-458E-B134-40303E45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FCE9A-B61E-4957-BBAE-2DBA80C9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299" y="2160091"/>
            <a:ext cx="2333625" cy="253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7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28D8-E6A7-4454-9CD1-7647E2FD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1AEAB-68DE-49BC-99A5-9AF020D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r>
              <a:rPr lang="fr-FR" dirty="0"/>
              <a:t>Contexte</a:t>
            </a:r>
          </a:p>
          <a:p>
            <a:r>
              <a:rPr lang="fr-FR" dirty="0"/>
              <a:t>Wordpress</a:t>
            </a:r>
          </a:p>
          <a:p>
            <a:r>
              <a:rPr lang="fr-FR" dirty="0"/>
              <a:t>Thème choisi</a:t>
            </a:r>
          </a:p>
          <a:p>
            <a:r>
              <a:rPr lang="fr-FR" dirty="0"/>
              <a:t>Structure du site</a:t>
            </a:r>
          </a:p>
          <a:p>
            <a:r>
              <a:rPr lang="fr-FR" dirty="0"/>
              <a:t>Administration du site</a:t>
            </a:r>
          </a:p>
          <a:p>
            <a:r>
              <a:rPr lang="fr-FR" dirty="0"/>
              <a:t>Plugins</a:t>
            </a:r>
          </a:p>
          <a:p>
            <a:r>
              <a:rPr lang="fr-FR" dirty="0"/>
              <a:t>Démo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19800-CF0F-445C-BA42-BF91B17F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</p:spTree>
    <p:extLst>
      <p:ext uri="{BB962C8B-B14F-4D97-AF65-F5344CB8AC3E}">
        <p14:creationId xmlns:p14="http://schemas.microsoft.com/office/powerpoint/2010/main" val="138459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A138-FCC2-4D39-9FD4-96EB49D9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1BB0-1379-408F-ABE0-E82E6457F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050"/>
          </a:xfrm>
        </p:spPr>
        <p:txBody>
          <a:bodyPr/>
          <a:lstStyle/>
          <a:p>
            <a:r>
              <a:rPr lang="fr-FR" dirty="0"/>
              <a:t>Menu </a:t>
            </a:r>
            <a:r>
              <a:rPr lang="fr-FR" dirty="0" err="1"/>
              <a:t>Icons</a:t>
            </a:r>
            <a:r>
              <a:rPr lang="fr-FR" dirty="0"/>
              <a:t>: permet l’ajout d’icones dans le menu du 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B7809-35EE-4D18-9225-68A9D4DD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8314C-BDEE-4932-ABBA-76EE05B9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2560498"/>
            <a:ext cx="6648450" cy="33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8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2CC2-8E84-43DB-BC4B-B6F09CE8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C030-B9FF-4E87-BB02-70A3A2531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WPForms</a:t>
            </a:r>
            <a:r>
              <a:rPr lang="fr-FR" dirty="0"/>
              <a:t>: permet de créer des formulaires (page contact)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9ED53-7EF9-424A-8DB7-32B744E3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EC098-A3DF-4C7A-B689-4671F99F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5" y="2572544"/>
            <a:ext cx="689113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9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67E2-F34A-4BD7-B5BD-078551E3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E225F-1AE0-4012-AB82-3BCC3CCCE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Yoast</a:t>
            </a:r>
            <a:r>
              <a:rPr lang="fr-FR" dirty="0"/>
              <a:t> SEO: optimise le référencement et la lisibilité du 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F5029-D38F-4844-9634-38D1C440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A39F5-0170-4AB3-A614-A066BE8D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2705177"/>
            <a:ext cx="8020050" cy="347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4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0674-064C-4F07-AA0E-C7C21FEC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6975E-702B-44E4-9681-D9A6CE840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1588"/>
            <a:ext cx="10515600" cy="31038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D2827-2D54-4337-AE59-9DB9CC21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EAF10E-7E5A-4514-B6B7-594DAE9690A5}"/>
              </a:ext>
            </a:extLst>
          </p:cNvPr>
          <p:cNvSpPr/>
          <p:nvPr/>
        </p:nvSpPr>
        <p:spPr>
          <a:xfrm>
            <a:off x="10687050" y="3429000"/>
            <a:ext cx="790575" cy="600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07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EA46-D579-4C00-AA95-FEF434FD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01810-2B43-47FA-9056-9B13FAF03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89" y="1825625"/>
            <a:ext cx="8648622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9EA22-A9BF-4AB1-97E2-5B5D7FA6F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</p:spTree>
    <p:extLst>
      <p:ext uri="{BB962C8B-B14F-4D97-AF65-F5344CB8AC3E}">
        <p14:creationId xmlns:p14="http://schemas.microsoft.com/office/powerpoint/2010/main" val="371616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613E-8A65-4FF3-AD3A-35D12A46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DCC72-F00B-4125-8BCA-6F9A919EE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112" y="1825625"/>
            <a:ext cx="9735776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3FB7B-2AC4-408A-A17B-70EEB6C0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</p:spTree>
    <p:extLst>
      <p:ext uri="{BB962C8B-B14F-4D97-AF65-F5344CB8AC3E}">
        <p14:creationId xmlns:p14="http://schemas.microsoft.com/office/powerpoint/2010/main" val="10928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2CCA-E1DE-47D8-A4CC-87FC3FD2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ADCC-D208-4139-9423-E4B980596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Event Manager: édition/gestion des </a:t>
            </a:r>
            <a:r>
              <a:rPr lang="fr-FR" dirty="0" err="1"/>
              <a:t>évênements</a:t>
            </a:r>
            <a:r>
              <a:rPr lang="fr-FR" dirty="0"/>
              <a:t> (page activités du mois)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08EF8-E61B-447B-95C4-E459FCE7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0BCC-CC1B-4388-B2F6-1842172D7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1" r="505" b="45643"/>
          <a:stretch/>
        </p:blipFill>
        <p:spPr>
          <a:xfrm>
            <a:off x="898300" y="2867024"/>
            <a:ext cx="10395399" cy="26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97C8-0576-4683-8162-79897B5E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32A61-D6D2-4B16-9D0F-EDF884A7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0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Ajout d’un </a:t>
            </a:r>
            <a:r>
              <a:rPr lang="fr-FR" dirty="0" err="1"/>
              <a:t>évênement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BA3CB-C37C-4F23-A932-3EFB9749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49C98-2E70-4A0D-8B4C-439AF4A5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2430462"/>
            <a:ext cx="7210425" cy="36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C9D2-1DDF-411B-871B-39506624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EE90-FB87-46CF-B76B-C7FCEACAE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0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Emplacement de l’</a:t>
            </a:r>
            <a:r>
              <a:rPr lang="fr-FR" dirty="0" err="1"/>
              <a:t>évênement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D37B8-5627-46B7-A4B5-90CD3110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182C-38F8-4A2A-AAAD-D7D5E6C3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2900369"/>
            <a:ext cx="10086975" cy="285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FA41-AA3E-4800-85EC-D7A89D54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AA4C-CBB8-42D0-B190-101ACEDB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0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Réservations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B00D4-0AC9-48F9-A4C0-3E43C94C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EC07C-32A7-49B2-BAC7-CD6E36E0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560348"/>
            <a:ext cx="8153400" cy="34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2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620A-0F80-4C5E-9A13-F247DAD9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Contexte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8DA0A-7A33-4683-A8B9-81B82B0C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 cadre de la soutenance la ville de Strasbourg souhaite un site web à l’image de la ville pour attirer des touristes et informer sur les activités proposées</a:t>
            </a:r>
          </a:p>
          <a:p>
            <a:endParaRPr lang="fr-FR" dirty="0"/>
          </a:p>
          <a:p>
            <a:r>
              <a:rPr lang="fr-FR" dirty="0"/>
              <a:t>But de l’exercice: maîtriser les CMS (content management system)</a:t>
            </a:r>
          </a:p>
          <a:p>
            <a:endParaRPr lang="fr-FR" dirty="0"/>
          </a:p>
          <a:p>
            <a:r>
              <a:rPr lang="fr-FR" dirty="0"/>
              <a:t>Nous n’agissons pas en tant que programmeur (</a:t>
            </a:r>
            <a:r>
              <a:rPr lang="fr-FR" dirty="0" err="1"/>
              <a:t>js</a:t>
            </a:r>
            <a:r>
              <a:rPr lang="fr-FR" dirty="0"/>
              <a:t>, </a:t>
            </a:r>
            <a:r>
              <a:rPr lang="fr-FR" dirty="0" err="1"/>
              <a:t>php</a:t>
            </a:r>
            <a:r>
              <a:rPr lang="fr-FR" dirty="0"/>
              <a:t>, etc…)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DE49D-19E9-4DE6-BE57-87FA0C6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</p:spTree>
    <p:extLst>
      <p:ext uri="{BB962C8B-B14F-4D97-AF65-F5344CB8AC3E}">
        <p14:creationId xmlns:p14="http://schemas.microsoft.com/office/powerpoint/2010/main" val="166056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64FC-3556-40E3-918D-DE22426B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Démo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E0823-E55D-499D-9DE7-00742E41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</p:spTree>
    <p:extLst>
      <p:ext uri="{BB962C8B-B14F-4D97-AF65-F5344CB8AC3E}">
        <p14:creationId xmlns:p14="http://schemas.microsoft.com/office/powerpoint/2010/main" val="2805853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7B14-7C73-413B-AE5A-08C65E00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487" y="2849562"/>
            <a:ext cx="2867025" cy="1158875"/>
          </a:xfrm>
        </p:spPr>
        <p:txBody>
          <a:bodyPr/>
          <a:lstStyle/>
          <a:p>
            <a:pPr algn="ctr"/>
            <a:r>
              <a:rPr lang="fr-FR" dirty="0"/>
              <a:t>Merci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DAEE2-72C2-4A2E-AB6C-7E391AB4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</p:spTree>
    <p:extLst>
      <p:ext uri="{BB962C8B-B14F-4D97-AF65-F5344CB8AC3E}">
        <p14:creationId xmlns:p14="http://schemas.microsoft.com/office/powerpoint/2010/main" val="401512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FB58-EFA7-4320-A932-2529A61D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Wordpress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F3ABF0-4B43-4004-96DB-36BC0379E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04" y="1690688"/>
            <a:ext cx="3551296" cy="19177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04153-7A98-4986-B033-D1B34C6F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A21828-ACA3-4DEE-8960-B080EB33151A}"/>
              </a:ext>
            </a:extLst>
          </p:cNvPr>
          <p:cNvSpPr txBox="1"/>
          <p:nvPr/>
        </p:nvSpPr>
        <p:spPr>
          <a:xfrm>
            <a:off x="1362075" y="2381250"/>
            <a:ext cx="6296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Système de gestion de contenus capable de gérer un site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Facile d’utilisation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Options variées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Nombreux thèmes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81F67-C8C5-4EB2-B6C3-B05132BE41A4}"/>
              </a:ext>
            </a:extLst>
          </p:cNvPr>
          <p:cNvSpPr txBox="1"/>
          <p:nvPr/>
        </p:nvSpPr>
        <p:spPr>
          <a:xfrm>
            <a:off x="1362075" y="4012873"/>
            <a:ext cx="597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Permet développer et d’</a:t>
            </a:r>
            <a:r>
              <a:rPr lang="fr-FR" dirty="0" err="1"/>
              <a:t>amninistrer</a:t>
            </a:r>
            <a:r>
              <a:rPr lang="fr-FR" dirty="0"/>
              <a:t> votre site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032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1A36-4F24-47F9-A355-D036CF43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Thème choisi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B2A93-6B6D-4803-B022-98C371EC1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110038" cy="368063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EFA11-0C49-4A38-AE54-9EA4039D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73F8C-D57D-421B-B3D1-4BB0FC7B7A11}"/>
              </a:ext>
            </a:extLst>
          </p:cNvPr>
          <p:cNvSpPr txBox="1"/>
          <p:nvPr/>
        </p:nvSpPr>
        <p:spPr>
          <a:xfrm>
            <a:off x="5934075" y="2675719"/>
            <a:ext cx="52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Options de personnalisations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7FEDD-92A3-4364-9A05-0526652AD878}"/>
              </a:ext>
            </a:extLst>
          </p:cNvPr>
          <p:cNvSpPr txBox="1"/>
          <p:nvPr/>
        </p:nvSpPr>
        <p:spPr>
          <a:xfrm>
            <a:off x="6096000" y="1690688"/>
            <a:ext cx="357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Sydney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68DC4-29BE-4D9E-9EC7-B71D5F587F41}"/>
              </a:ext>
            </a:extLst>
          </p:cNvPr>
          <p:cNvSpPr txBox="1"/>
          <p:nvPr/>
        </p:nvSpPr>
        <p:spPr>
          <a:xfrm>
            <a:off x="5964852" y="3280959"/>
            <a:ext cx="218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Responsive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9487C-6391-48FD-991F-4CDB0433C4E0}"/>
              </a:ext>
            </a:extLst>
          </p:cNvPr>
          <p:cNvSpPr txBox="1"/>
          <p:nvPr/>
        </p:nvSpPr>
        <p:spPr>
          <a:xfrm>
            <a:off x="5964852" y="3798942"/>
            <a:ext cx="54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Nombreuses expériences utilisateurs favorables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349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34A9-CF56-4149-A7F9-E9D999D4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Thème choisi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4E1DF-7394-4D82-A7D0-54BB89CA5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5" y="2321322"/>
            <a:ext cx="6353175" cy="1596231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Thème fils</a:t>
            </a:r>
          </a:p>
          <a:p>
            <a:pPr lvl="1"/>
            <a:r>
              <a:rPr lang="fr-FR" dirty="0"/>
              <a:t>Thème basé sur le thème initial</a:t>
            </a:r>
          </a:p>
          <a:p>
            <a:pPr lvl="1"/>
            <a:r>
              <a:rPr lang="fr-FR" dirty="0"/>
              <a:t> reprend les fonctionnalités du thème parent</a:t>
            </a:r>
          </a:p>
          <a:p>
            <a:pPr lvl="1"/>
            <a:r>
              <a:rPr lang="fr-FR" dirty="0"/>
              <a:t>Maintient la personnalisation de votre site sans se soucier des mises à jour du thème parent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94939-FFF4-4888-8826-0FCDA939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D525A-0AF9-4C46-AAF6-1E55B725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908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4416-8905-4189-950E-ABAB00D7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du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FEC37-A30B-4CE1-B05A-7D66A036B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41274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En-tête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DFBB8-50BD-4E24-BEE9-63874CFE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9B49B-5342-4518-9C09-10D90460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898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5FDD1-63CB-40D4-991E-FBD89A72C2AB}"/>
              </a:ext>
            </a:extLst>
          </p:cNvPr>
          <p:cNvSpPr txBox="1"/>
          <p:nvPr/>
        </p:nvSpPr>
        <p:spPr>
          <a:xfrm>
            <a:off x="838200" y="3505798"/>
            <a:ext cx="932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Logo qui renvoie à la page d’accueil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2B8CE-F491-4365-99F5-79B282ACAC50}"/>
              </a:ext>
            </a:extLst>
          </p:cNvPr>
          <p:cNvSpPr txBox="1"/>
          <p:nvPr/>
        </p:nvSpPr>
        <p:spPr>
          <a:xfrm>
            <a:off x="838200" y="3951596"/>
            <a:ext cx="8278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Menu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Contient la liste des pages (</a:t>
            </a:r>
            <a:r>
              <a:rPr lang="fr-FR" dirty="0" err="1"/>
              <a:t>Accueil,Actualités</a:t>
            </a:r>
            <a:r>
              <a:rPr lang="fr-FR" dirty="0"/>
              <a:t>, Plus d’infos, Activités du mois, Contact)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Icone de maison à gauche du bouton </a:t>
            </a:r>
            <a:r>
              <a:rPr lang="fr-FR" i="1" dirty="0"/>
              <a:t>Accueil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Suit le visiteur lorsque qu’il descend dans la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08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F141-0379-48F9-9201-E86953C7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du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A9498-61F8-4F5A-836D-78650DB47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2766217"/>
            <a:ext cx="4648200" cy="1325564"/>
          </a:xfrm>
        </p:spPr>
        <p:txBody>
          <a:bodyPr/>
          <a:lstStyle/>
          <a:p>
            <a:r>
              <a:rPr lang="fr-FR" dirty="0"/>
              <a:t>Pied de page</a:t>
            </a:r>
          </a:p>
          <a:p>
            <a:pPr lvl="1"/>
            <a:r>
              <a:rPr lang="fr-FR" dirty="0"/>
              <a:t>Lien vers les pages du site</a:t>
            </a:r>
          </a:p>
          <a:p>
            <a:pPr lvl="1"/>
            <a:r>
              <a:rPr lang="fr-FR" dirty="0"/>
              <a:t>Infos de contact rapide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54626-2A16-4C09-9849-C284318C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89223-650B-48EC-A3BE-135B13754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9" r="37948"/>
          <a:stretch/>
        </p:blipFill>
        <p:spPr>
          <a:xfrm>
            <a:off x="838200" y="2168053"/>
            <a:ext cx="4467225" cy="25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1DF8-D39D-4852-91F8-51C5C315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Structure du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16CA-3E6D-4B90-BF19-D10298DAE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71975"/>
            <a:ext cx="10515600" cy="1804988"/>
          </a:xfrm>
        </p:spPr>
        <p:txBody>
          <a:bodyPr/>
          <a:lstStyle/>
          <a:p>
            <a:r>
              <a:rPr lang="fr-FR" dirty="0"/>
              <a:t>Accueil</a:t>
            </a:r>
          </a:p>
          <a:p>
            <a:pPr lvl="1"/>
            <a:r>
              <a:rPr lang="fr-FR" dirty="0" err="1"/>
              <a:t>slider</a:t>
            </a:r>
            <a:r>
              <a:rPr lang="fr-FR" dirty="0"/>
              <a:t> avec photos de la ville</a:t>
            </a:r>
          </a:p>
          <a:p>
            <a:pPr lvl="1"/>
            <a:r>
              <a:rPr lang="fr-FR" dirty="0"/>
              <a:t>Pages que l’on peut trouver sur le site</a:t>
            </a:r>
          </a:p>
          <a:p>
            <a:pPr lvl="1"/>
            <a:r>
              <a:rPr lang="fr-FR" dirty="0"/>
              <a:t>Lien vers le parlement européen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851D1-F959-4626-A525-7F9F9CB1C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DWJ - Créez un site en personnalisant un thème WordPress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DD891-3B3C-433D-8669-EF5B5E2E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1899"/>
            <a:ext cx="4238359" cy="2151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8E59E-783D-4D1A-93FA-4004E1DCA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1" b="19742"/>
          <a:stretch/>
        </p:blipFill>
        <p:spPr>
          <a:xfrm>
            <a:off x="5218471" y="1741899"/>
            <a:ext cx="6567605" cy="21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7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893</Words>
  <Application>Microsoft Office PowerPoint</Application>
  <PresentationFormat>Widescreen</PresentationFormat>
  <Paragraphs>184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Projet 2 - Créez un site en personnalisant un thème WordPress</vt:lpstr>
      <vt:lpstr>Sommaire</vt:lpstr>
      <vt:lpstr>Contexte</vt:lpstr>
      <vt:lpstr>Wordpress</vt:lpstr>
      <vt:lpstr>Thème choisi</vt:lpstr>
      <vt:lpstr>Thème choisi</vt:lpstr>
      <vt:lpstr>Structure du site</vt:lpstr>
      <vt:lpstr>Structure du site</vt:lpstr>
      <vt:lpstr>Structure du site</vt:lpstr>
      <vt:lpstr>Structure du site</vt:lpstr>
      <vt:lpstr>Structure du site</vt:lpstr>
      <vt:lpstr>Structure du site</vt:lpstr>
      <vt:lpstr>Structure du site</vt:lpstr>
      <vt:lpstr>Structure du site</vt:lpstr>
      <vt:lpstr>Structure du site</vt:lpstr>
      <vt:lpstr>Administration</vt:lpstr>
      <vt:lpstr>Administration</vt:lpstr>
      <vt:lpstr>Administration</vt:lpstr>
      <vt:lpstr>Plugins</vt:lpstr>
      <vt:lpstr>Plugins</vt:lpstr>
      <vt:lpstr>Plugins</vt:lpstr>
      <vt:lpstr>Plugins</vt:lpstr>
      <vt:lpstr>Plugins</vt:lpstr>
      <vt:lpstr>Plugins</vt:lpstr>
      <vt:lpstr>PowerPoint Presentation</vt:lpstr>
      <vt:lpstr>Plugins</vt:lpstr>
      <vt:lpstr>Plugins</vt:lpstr>
      <vt:lpstr>Plugins</vt:lpstr>
      <vt:lpstr>Plugins</vt:lpstr>
      <vt:lpstr>Démo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2 - Créez un site en personnalisant un thème WordPress</dc:title>
  <dc:creator>Utilisateur</dc:creator>
  <cp:lastModifiedBy>Utilisateur</cp:lastModifiedBy>
  <cp:revision>50</cp:revision>
  <dcterms:created xsi:type="dcterms:W3CDTF">2019-01-19T16:33:49Z</dcterms:created>
  <dcterms:modified xsi:type="dcterms:W3CDTF">2019-02-18T09:16:11Z</dcterms:modified>
</cp:coreProperties>
</file>